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6" r:id="rId5"/>
    <p:sldMasterId id="2147483668" r:id="rId6"/>
  </p:sldMasterIdLst>
  <p:notesMasterIdLst>
    <p:notesMasterId r:id="rId9"/>
  </p:notesMasterIdLst>
  <p:handoutMasterIdLst>
    <p:handoutMasterId r:id="rId10"/>
  </p:handoutMasterIdLst>
  <p:sldIdLst>
    <p:sldId id="260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1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/>
        <p:guide pos="18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D6889D-678D-EE49-B49D-424102E0821E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2C431-98FC-9741-930E-D0D8EF348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4299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7F93EE-7839-6447-8E58-F1786E34D7EC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749618-5B4E-E145-99AD-57F30A953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569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773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FoundrySterling-Book" panose="00000400000000000000" pitchFamily="2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FoundrySterling-Book" panose="00000400000000000000" pitchFamily="2" charset="0"/>
              </a:defRPr>
            </a:lvl1pPr>
            <a:lvl2pPr>
              <a:defRPr>
                <a:latin typeface="FoundrySterling-Book" panose="00000400000000000000" pitchFamily="2" charset="0"/>
              </a:defRPr>
            </a:lvl2pPr>
            <a:lvl3pPr>
              <a:defRPr>
                <a:latin typeface="FoundrySterling-Book" panose="00000400000000000000" pitchFamily="2" charset="0"/>
              </a:defRPr>
            </a:lvl3pPr>
            <a:lvl4pPr>
              <a:defRPr>
                <a:latin typeface="FoundrySterling-Book" panose="00000400000000000000" pitchFamily="2" charset="0"/>
              </a:defRPr>
            </a:lvl4pPr>
            <a:lvl5pPr>
              <a:defRPr>
                <a:latin typeface="FoundrySterling-Book" panose="000004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D4C8-9B32-436C-B56A-66487FFF69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236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FoundrySterling-Book" panose="00000400000000000000" pitchFamily="2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FoundrySterling-Book" panose="00000400000000000000" pitchFamily="2" charset="0"/>
              </a:defRPr>
            </a:lvl1pPr>
            <a:lvl2pPr>
              <a:defRPr>
                <a:latin typeface="FoundrySterling-Book" panose="00000400000000000000" pitchFamily="2" charset="0"/>
              </a:defRPr>
            </a:lvl2pPr>
            <a:lvl3pPr>
              <a:defRPr>
                <a:latin typeface="FoundrySterling-Book" panose="00000400000000000000" pitchFamily="2" charset="0"/>
              </a:defRPr>
            </a:lvl3pPr>
            <a:lvl4pPr>
              <a:defRPr>
                <a:latin typeface="FoundrySterling-Book" panose="00000400000000000000" pitchFamily="2" charset="0"/>
              </a:defRPr>
            </a:lvl4pPr>
            <a:lvl5pPr>
              <a:defRPr>
                <a:latin typeface="FoundrySterling-Book" panose="000004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FoundrySterling-Book" panose="00000400000000000000" pitchFamily="2" charset="0"/>
              </a:defRPr>
            </a:lvl1pPr>
            <a:lvl2pPr>
              <a:defRPr>
                <a:latin typeface="FoundrySterling-Book" panose="00000400000000000000" pitchFamily="2" charset="0"/>
              </a:defRPr>
            </a:lvl2pPr>
            <a:lvl3pPr>
              <a:defRPr>
                <a:latin typeface="FoundrySterling-Book" panose="00000400000000000000" pitchFamily="2" charset="0"/>
              </a:defRPr>
            </a:lvl3pPr>
            <a:lvl4pPr>
              <a:defRPr>
                <a:latin typeface="FoundrySterling-Book" panose="00000400000000000000" pitchFamily="2" charset="0"/>
              </a:defRPr>
            </a:lvl4pPr>
            <a:lvl5pPr>
              <a:defRPr>
                <a:latin typeface="FoundrySterling-Book" panose="000004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D4C8-9B32-436C-B56A-66487FFF69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194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latin typeface="FoundrySterling-Book" panose="00000400000000000000" pitchFamily="2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FoundrySterling-Book" panose="000004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7394D7D2-1CBA-4122-82A2-A4D6E509F82F}" type="datetimeFigureOut">
              <a:rPr lang="en-GB" smtClean="0"/>
              <a:t>20/04/2018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ED4C8-9B32-436C-B56A-66487FFF69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429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lain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5148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6193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PT Background v2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" y="3810"/>
            <a:ext cx="5683680" cy="4963840"/>
          </a:xfrm>
          <a:prstGeom prst="rect">
            <a:avLst/>
          </a:prstGeom>
        </p:spPr>
      </p:pic>
      <p:pic>
        <p:nvPicPr>
          <p:cNvPr id="9" name="Picture 8" descr="its logo.eps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288000"/>
            <a:ext cx="1533742" cy="698920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474376" y="6211377"/>
            <a:ext cx="2016381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aseline="30000" dirty="0" smtClean="0">
                <a:latin typeface="FoundrySterling-Bold" panose="02000700000000000000" pitchFamily="2" charset="0"/>
                <a:cs typeface="FoundrySterling-Bold"/>
              </a:rPr>
              <a:t>www.it.ox.ac.uk</a:t>
            </a:r>
            <a:endParaRPr lang="en-GB" sz="2000" baseline="30000" dirty="0">
              <a:latin typeface="FoundrySterling-Bold" panose="02000700000000000000" pitchFamily="2" charset="0"/>
              <a:cs typeface="FoundrySterling-Bold"/>
            </a:endParaRPr>
          </a:p>
        </p:txBody>
      </p:sp>
    </p:spTree>
    <p:extLst>
      <p:ext uri="{BB962C8B-B14F-4D97-AF65-F5344CB8AC3E}">
        <p14:creationId xmlns:p14="http://schemas.microsoft.com/office/powerpoint/2010/main" val="3598122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255407"/>
            <a:ext cx="9169417" cy="2614023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  <a:latin typeface="FoundrySterling-Bold" panose="02000700000000000000" pitchFamily="2" charset="0"/>
              </a:defRPr>
            </a:lvl1pPr>
          </a:lstStyle>
          <a:p>
            <a:fld id="{774ED4C8-9B32-436C-B56A-66487FFF6969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2" name="Picture 11" descr="its logo.eps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114" y="288000"/>
            <a:ext cx="981176" cy="447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611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0" r:id="rId2"/>
    <p:sldLayoutId id="2147483665" r:id="rId3"/>
    <p:sldLayoutId id="214748366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0094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T Background v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683680" cy="49638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51200" y="2529419"/>
            <a:ext cx="60394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FoundrySterling-Book"/>
                <a:cs typeface="FoundrySterling-Book"/>
              </a:rPr>
              <a:t>Sample PowerPoint Presentation</a:t>
            </a:r>
            <a:endParaRPr lang="en-US" sz="6000" dirty="0" smtClean="0">
              <a:latin typeface="FoundrySterling-Book"/>
              <a:cs typeface="FoundrySterling-Book"/>
            </a:endParaRPr>
          </a:p>
        </p:txBody>
      </p:sp>
    </p:spTree>
    <p:extLst>
      <p:ext uri="{BB962C8B-B14F-4D97-AF65-F5344CB8AC3E}">
        <p14:creationId xmlns:p14="http://schemas.microsoft.com/office/powerpoint/2010/main" val="272819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243977"/>
            <a:ext cx="9169417" cy="2614023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PowerPoints and Mosaic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PowerPoint presentation like this one can be made available via your Mosaic site</a:t>
            </a:r>
          </a:p>
          <a:p>
            <a:r>
              <a:rPr lang="en-GB" dirty="0" smtClean="0"/>
              <a:t>Users can download the presentation to view or use at their leisure</a:t>
            </a:r>
          </a:p>
          <a:p>
            <a:r>
              <a:rPr lang="en-GB" dirty="0" smtClean="0"/>
              <a:t>This can be a useful way of disseminating research findings or teaching materials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56A3B-E7D7-3F4B-B7EE-E54B47E053A9}" type="slidenum">
              <a:rPr lang="en-US" smtClean="0"/>
              <a:t>2</a:t>
            </a:fld>
            <a:endParaRPr lang="en-US"/>
          </a:p>
        </p:txBody>
      </p:sp>
      <p:pic>
        <p:nvPicPr>
          <p:cNvPr id="4" name="Picture 3" descr="its logo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114" y="313622"/>
            <a:ext cx="981176" cy="447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31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 IT Servic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ody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f35bd350-2fc3-4268-a6dd-dbd02037ec14">Stationery</Category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45E1CC2019124F8F6E4665A9EEF6B9" ma:contentTypeVersion="2" ma:contentTypeDescription="Create a new document." ma:contentTypeScope="" ma:versionID="e58a9ad74bbb23ba56bea0e44c2f953f">
  <xsd:schema xmlns:xsd="http://www.w3.org/2001/XMLSchema" xmlns:xs="http://www.w3.org/2001/XMLSchema" xmlns:p="http://schemas.microsoft.com/office/2006/metadata/properties" xmlns:ns2="f35bd350-2fc3-4268-a6dd-dbd02037ec14" targetNamespace="http://schemas.microsoft.com/office/2006/metadata/properties" ma:root="true" ma:fieldsID="3230b5a2fe2b95cd89a6d727fabb80d3" ns2:_="">
    <xsd:import namespace="f35bd350-2fc3-4268-a6dd-dbd02037ec14"/>
    <xsd:element name="properties">
      <xsd:complexType>
        <xsd:sequence>
          <xsd:element name="documentManagement">
            <xsd:complexType>
              <xsd:all>
                <xsd:element ref="ns2:Category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5bd350-2fc3-4268-a6dd-dbd02037ec14" elementFormDefault="qualified">
    <xsd:import namespace="http://schemas.microsoft.com/office/2006/documentManagement/types"/>
    <xsd:import namespace="http://schemas.microsoft.com/office/infopath/2007/PartnerControls"/>
    <xsd:element name="Category" ma:index="8" ma:displayName="Category" ma:default="Stationery" ma:description="Type of document" ma:format="Dropdown" ma:internalName="Category">
      <xsd:simpleType>
        <xsd:restriction base="dms:Choice">
          <xsd:enumeration value="Stationery"/>
          <xsd:enumeration value="Branding"/>
          <xsd:enumeration value="Newsletter"/>
          <xsd:enumeration value="Ten Things"/>
          <xsd:enumeration value="IT Services Update"/>
          <xsd:enumeration value="Staff Survey"/>
          <xsd:enumeration value="Images"/>
          <xsd:enumeration value="CWG"/>
          <xsd:enumeration value="Strategy"/>
          <xsd:enumeration value="Staff Day"/>
          <xsd:enumeration value="Staff Day 2015"/>
          <xsd:enumeration value="Staff Day 2016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F2E386-7FE3-49CB-9E1E-526D1079BFFC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f35bd350-2fc3-4268-a6dd-dbd02037ec1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F3FC3E2-C3E3-4603-B35B-D50AA783D5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5bd350-2fc3-4268-a6dd-dbd02037ec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5840291-9EEE-4E85-B481-3C47C40BE8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46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FoundrySterling-Bold</vt:lpstr>
      <vt:lpstr>FoundrySterling-Book</vt:lpstr>
      <vt:lpstr> IT Services</vt:lpstr>
      <vt:lpstr>Body slide</vt:lpstr>
      <vt:lpstr>Blank</vt:lpstr>
      <vt:lpstr>PowerPoint Presentation</vt:lpstr>
      <vt:lpstr>PowerPoints and Mosaic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Template_PowerPoint</dc:title>
  <dc:creator>Antony Gray</dc:creator>
  <cp:lastModifiedBy>Meriel Patrick</cp:lastModifiedBy>
  <cp:revision>14</cp:revision>
  <dcterms:created xsi:type="dcterms:W3CDTF">2015-07-03T14:09:43Z</dcterms:created>
  <dcterms:modified xsi:type="dcterms:W3CDTF">2018-04-20T16:13:15Z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0x0101003945E1CC2019124F8F6E4665A9EEF6B9</vt:lpwstr>
  </property>
  <property fmtid="{D5CDD505-2E9C-101B-9397-08002B2CF9AE}" pid="3" name="Order">
    <vt:r8>26200</vt:r8>
  </property>
</Properties>
</file>